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77" r:id="rId3"/>
    <p:sldId id="278" r:id="rId4"/>
    <p:sldId id="258" r:id="rId5"/>
    <p:sldId id="260" r:id="rId6"/>
    <p:sldId id="257" r:id="rId7"/>
    <p:sldId id="276" r:id="rId8"/>
    <p:sldId id="273" r:id="rId9"/>
    <p:sldId id="279" r:id="rId10"/>
    <p:sldId id="259" r:id="rId11"/>
    <p:sldId id="262" r:id="rId12"/>
    <p:sldId id="263" r:id="rId13"/>
    <p:sldId id="269" r:id="rId14"/>
    <p:sldId id="264" r:id="rId15"/>
    <p:sldId id="265" r:id="rId16"/>
    <p:sldId id="266" r:id="rId17"/>
    <p:sldId id="267" r:id="rId18"/>
    <p:sldId id="274" r:id="rId19"/>
    <p:sldId id="275" r:id="rId20"/>
    <p:sldId id="268" r:id="rId21"/>
    <p:sldId id="270" r:id="rId22"/>
    <p:sldId id="271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CC07-5BCE-49A7-B8EE-70CD2AEB2F02}" type="datetimeFigureOut">
              <a:rPr lang="ru-RU" smtClean="0"/>
              <a:pPr/>
              <a:t>17.05.2020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AF742-5F7F-49BF-A999-30F193C32F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CC07-5BCE-49A7-B8EE-70CD2AEB2F02}" type="datetimeFigureOut">
              <a:rPr lang="ru-RU" smtClean="0"/>
              <a:pPr/>
              <a:t>17.05.2020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AF742-5F7F-49BF-A999-30F193C32F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CC07-5BCE-49A7-B8EE-70CD2AEB2F02}" type="datetimeFigureOut">
              <a:rPr lang="ru-RU" smtClean="0"/>
              <a:pPr/>
              <a:t>17.05.2020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AF742-5F7F-49BF-A999-30F193C32F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CC07-5BCE-49A7-B8EE-70CD2AEB2F02}" type="datetimeFigureOut">
              <a:rPr lang="ru-RU" smtClean="0"/>
              <a:pPr/>
              <a:t>17.05.2020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AF742-5F7F-49BF-A999-30F193C32F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CC07-5BCE-49A7-B8EE-70CD2AEB2F02}" type="datetimeFigureOut">
              <a:rPr lang="ru-RU" smtClean="0"/>
              <a:pPr/>
              <a:t>17.05.2020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AF742-5F7F-49BF-A999-30F193C32F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CC07-5BCE-49A7-B8EE-70CD2AEB2F02}" type="datetimeFigureOut">
              <a:rPr lang="ru-RU" smtClean="0"/>
              <a:pPr/>
              <a:t>17.05.2020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AF742-5F7F-49BF-A999-30F193C32F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CC07-5BCE-49A7-B8EE-70CD2AEB2F02}" type="datetimeFigureOut">
              <a:rPr lang="ru-RU" smtClean="0"/>
              <a:pPr/>
              <a:t>17.05.2020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AF742-5F7F-49BF-A999-30F193C32F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CC07-5BCE-49A7-B8EE-70CD2AEB2F02}" type="datetimeFigureOut">
              <a:rPr lang="ru-RU" smtClean="0"/>
              <a:pPr/>
              <a:t>17.05.2020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AF742-5F7F-49BF-A999-30F193C32F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CC07-5BCE-49A7-B8EE-70CD2AEB2F02}" type="datetimeFigureOut">
              <a:rPr lang="ru-RU" smtClean="0"/>
              <a:pPr/>
              <a:t>17.05.2020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B1AF742-5F7F-49BF-A999-30F193C32FD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CC07-5BCE-49A7-B8EE-70CD2AEB2F02}" type="datetimeFigureOut">
              <a:rPr lang="ru-RU" smtClean="0"/>
              <a:pPr/>
              <a:t>17.05.2020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AF742-5F7F-49BF-A999-30F193C32F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CC07-5BCE-49A7-B8EE-70CD2AEB2F02}" type="datetimeFigureOut">
              <a:rPr lang="ru-RU" smtClean="0"/>
              <a:pPr/>
              <a:t>17.05.2020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AF742-5F7F-49BF-A999-30F193C32F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ADECC07-5BCE-49A7-B8EE-70CD2AEB2F02}" type="datetimeFigureOut">
              <a:rPr lang="ru-RU" smtClean="0"/>
              <a:pPr/>
              <a:t>17.05.2020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B1AF742-5F7F-49BF-A999-30F193C32FD3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ru.wikipedia.org/wiki/%D0%A4%D1%80%D0%B0%D0%BD%D1%86%D1%83%D0%B7%D1%81%D0%BA%D0%B8%D0%B9_%D1%8F%D0%B7%D1%8B%D0%BA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nashi-detochki.ru/svoimirukamipodr.php?id=1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2204864"/>
            <a:ext cx="7772400" cy="1656184"/>
          </a:xfrm>
        </p:spPr>
        <p:txBody>
          <a:bodyPr/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Полеты человека.</a:t>
            </a:r>
            <a:br>
              <a:rPr lang="ru-RU" dirty="0" smtClean="0"/>
            </a:br>
            <a:r>
              <a:rPr lang="ru-RU" sz="4400" dirty="0" smtClean="0"/>
              <a:t>Изделие парашют </a:t>
            </a:r>
            <a:br>
              <a:rPr lang="ru-RU" sz="4400" dirty="0" smtClean="0"/>
            </a:br>
            <a:r>
              <a:rPr lang="ru-RU" sz="4400" dirty="0" smtClean="0"/>
              <a:t>(техника оригами)</a:t>
            </a:r>
            <a:endParaRPr lang="ru-RU" sz="4400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755576" y="4437112"/>
            <a:ext cx="7772400" cy="1509712"/>
          </a:xfrm>
        </p:spPr>
        <p:txBody>
          <a:bodyPr>
            <a:normAutofit/>
          </a:bodyPr>
          <a:lstStyle/>
          <a:p>
            <a:pPr algn="r"/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68451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Чем отличаются крылатые и баллистические ракеты и какие они ещё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1" y="0"/>
            <a:ext cx="4335405" cy="2155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0888"/>
            <a:ext cx="3356604" cy="2517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040143"/>
            <a:ext cx="3096344" cy="463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9044" y="4365104"/>
            <a:ext cx="3633614" cy="23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2446" y="870235"/>
            <a:ext cx="2797605" cy="2339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5033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«Полеты человека»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35480"/>
            <a:ext cx="8147248" cy="437384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Лишь одним ветрам послушный, </a:t>
            </a:r>
          </a:p>
          <a:p>
            <a:pPr algn="ctr">
              <a:buNone/>
            </a:pPr>
            <a:r>
              <a:rPr lang="ru-RU" dirty="0" smtClean="0"/>
              <a:t>      Поднимался шар воздушный. </a:t>
            </a:r>
          </a:p>
          <a:p>
            <a:pPr algn="ctr">
              <a:buNone/>
            </a:pPr>
            <a:r>
              <a:rPr lang="ru-RU" dirty="0" smtClean="0"/>
              <a:t>      Человек умел мечтать, </a:t>
            </a:r>
          </a:p>
          <a:p>
            <a:pPr algn="ctr">
              <a:buNone/>
            </a:pPr>
            <a:r>
              <a:rPr lang="ru-RU" dirty="0" smtClean="0"/>
              <a:t>      Человек хотел летать! </a:t>
            </a:r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dirty="0" smtClean="0"/>
              <a:t>      Миновал за годом год... </a:t>
            </a:r>
          </a:p>
          <a:p>
            <a:pPr algn="ctr">
              <a:buNone/>
            </a:pPr>
            <a:r>
              <a:rPr lang="ru-RU" dirty="0" smtClean="0"/>
              <a:t>      Появился самолет! </a:t>
            </a:r>
          </a:p>
          <a:p>
            <a:pPr algn="ctr">
              <a:buNone/>
            </a:pPr>
            <a:r>
              <a:rPr lang="ru-RU" dirty="0" smtClean="0"/>
              <a:t>      В кресло сел, завтрак съел. </a:t>
            </a:r>
          </a:p>
          <a:p>
            <a:pPr algn="ctr">
              <a:buNone/>
            </a:pPr>
            <a:r>
              <a:rPr lang="ru-RU" dirty="0" smtClean="0"/>
              <a:t>      Что такое? Прилетел!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Летательные аппараты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75856" y="2996952"/>
            <a:ext cx="5410944" cy="3327648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b="1" i="1" dirty="0" smtClean="0"/>
              <a:t> 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               </a:t>
            </a:r>
            <a:endParaRPr lang="ru-RU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916832"/>
            <a:ext cx="3456384" cy="2172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916832"/>
            <a:ext cx="3418101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4149080"/>
            <a:ext cx="3384376" cy="2541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4077072"/>
            <a:ext cx="3384953" cy="2474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 чем идет речь?</a:t>
            </a:r>
            <a:endParaRPr lang="ru-RU" dirty="0"/>
          </a:p>
        </p:txBody>
      </p:sp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>
            <a:off x="1691680" y="1935480"/>
            <a:ext cx="4896544" cy="2213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Быстро в небе проплывает, </a:t>
            </a:r>
          </a:p>
          <a:p>
            <a:pPr>
              <a:buNone/>
            </a:pPr>
            <a:r>
              <a:rPr lang="ru-RU" dirty="0" smtClean="0"/>
              <a:t>Обгоняя птиц полёт. </a:t>
            </a:r>
          </a:p>
          <a:p>
            <a:pPr>
              <a:buNone/>
            </a:pPr>
            <a:r>
              <a:rPr lang="ru-RU" dirty="0" smtClean="0"/>
              <a:t>Человек им управляет. </a:t>
            </a:r>
          </a:p>
          <a:p>
            <a:pPr>
              <a:buNone/>
            </a:pPr>
            <a:r>
              <a:rPr lang="ru-RU" dirty="0" smtClean="0"/>
              <a:t>Что такое?...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356992"/>
            <a:ext cx="4248472" cy="2827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1196752"/>
            <a:ext cx="5238328" cy="2283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3200" kern="50" dirty="0">
                <a:latin typeface="Times New Roman"/>
                <a:ea typeface="SimSun"/>
              </a:rPr>
              <a:t>Без разгона ввысь взлетаю,</a:t>
            </a:r>
            <a:endParaRPr lang="ru-RU" sz="3200" kern="50" dirty="0">
              <a:latin typeface="Calibri"/>
              <a:ea typeface="SimSu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3200" kern="50" dirty="0">
                <a:latin typeface="Times New Roman"/>
                <a:ea typeface="SimSun"/>
              </a:rPr>
              <a:t> Стрекозу напоминаю.</a:t>
            </a:r>
            <a:endParaRPr lang="ru-RU" sz="3200" kern="50" dirty="0">
              <a:latin typeface="Calibri"/>
              <a:ea typeface="SimSu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3200" kern="50" dirty="0">
                <a:latin typeface="Times New Roman"/>
                <a:ea typeface="SimSun"/>
              </a:rPr>
              <a:t> Отправляюсь я в полёт,</a:t>
            </a:r>
            <a:endParaRPr lang="ru-RU" sz="3200" kern="50" dirty="0">
              <a:latin typeface="Calibri"/>
              <a:ea typeface="SimSun"/>
            </a:endParaRPr>
          </a:p>
          <a:p>
            <a:r>
              <a:rPr lang="ru-RU" sz="3200" kern="50" dirty="0">
                <a:latin typeface="Times New Roman"/>
                <a:ea typeface="SimSun"/>
              </a:rPr>
              <a:t> Кто же это?  </a:t>
            </a:r>
            <a:endParaRPr lang="ru-RU" sz="3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356992"/>
            <a:ext cx="5231147" cy="3236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0286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Еще одна загадка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/>
              <a:t>Тучек нет на горизонте,</a:t>
            </a:r>
          </a:p>
          <a:p>
            <a:pPr algn="ctr">
              <a:buNone/>
            </a:pPr>
            <a:r>
              <a:rPr lang="ru-RU" dirty="0" smtClean="0"/>
              <a:t>Но раскрылся в небе зонтик!</a:t>
            </a:r>
          </a:p>
          <a:p>
            <a:pPr algn="ctr">
              <a:buNone/>
            </a:pPr>
            <a:r>
              <a:rPr lang="ru-RU" dirty="0" smtClean="0"/>
              <a:t>Через несколько минут</a:t>
            </a:r>
          </a:p>
          <a:p>
            <a:pPr algn="ctr">
              <a:buNone/>
            </a:pPr>
            <a:r>
              <a:rPr lang="ru-RU" dirty="0" smtClean="0"/>
              <a:t>Опустился ………</a:t>
            </a:r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  <a:endParaRPr lang="ru-RU" u="sng" dirty="0" smtClean="0"/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3284984"/>
            <a:ext cx="2232248" cy="3049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2457102"/>
              </p:ext>
            </p:extLst>
          </p:nvPr>
        </p:nvGraphicFramePr>
        <p:xfrm>
          <a:off x="1187624" y="1196752"/>
          <a:ext cx="6624736" cy="2194560"/>
        </p:xfrm>
        <a:graphic>
          <a:graphicData uri="http://schemas.openxmlformats.org/drawingml/2006/table">
            <a:tbl>
              <a:tblPr/>
              <a:tblGrid>
                <a:gridCol w="6624736"/>
              </a:tblGrid>
              <a:tr h="67299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3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Зонтик я — весь белый-белый,</a:t>
                      </a:r>
                      <a:endParaRPr lang="ru-RU" sz="36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3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Я большой и очень смелый,</a:t>
                      </a:r>
                      <a:endParaRPr lang="ru-RU" sz="36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3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Я по воздуху летаю,</a:t>
                      </a:r>
                      <a:endParaRPr lang="ru-RU" sz="36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36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С облаков людей спускаю.</a:t>
                      </a:r>
                      <a:endParaRPr lang="ru-RU" sz="3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4422" y="3501008"/>
            <a:ext cx="4530840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8275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Что такое парашют?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200" b="1" i="1" dirty="0" err="1" smtClean="0">
                <a:solidFill>
                  <a:srgbClr val="CC0000"/>
                </a:solidFill>
              </a:rPr>
              <a:t>Парашю́т</a:t>
            </a:r>
            <a:r>
              <a:rPr lang="ru-RU" sz="3200" b="1" i="1" dirty="0" smtClean="0">
                <a:solidFill>
                  <a:srgbClr val="CC0000"/>
                </a:solidFill>
              </a:rPr>
              <a:t> </a:t>
            </a:r>
            <a:r>
              <a:rPr lang="ru-RU" dirty="0" smtClean="0"/>
              <a:t>(</a:t>
            </a:r>
            <a:r>
              <a:rPr lang="ru-RU" dirty="0" smtClean="0">
                <a:hlinkClick r:id="rId2" tooltip="Французский язык"/>
              </a:rPr>
              <a:t>фр.</a:t>
            </a:r>
            <a:r>
              <a:rPr lang="ru-RU" dirty="0" smtClean="0"/>
              <a:t> </a:t>
            </a:r>
            <a:r>
              <a:rPr lang="fr-FR" i="1" dirty="0" smtClean="0"/>
              <a:t>parachute</a:t>
            </a:r>
            <a:r>
              <a:rPr lang="ru-RU" dirty="0" smtClean="0"/>
              <a:t>) — </a:t>
            </a:r>
            <a:r>
              <a:rPr lang="ru-RU" sz="2800" b="1" dirty="0" smtClean="0"/>
              <a:t>устройство из ткани для замедления движения предмета в воздухе. Парашюты используются для безопасного спуска и приземления грузов и людей, торможения летательных аппаратов при посадке.</a:t>
            </a:r>
          </a:p>
          <a:p>
            <a:pPr algn="ctr">
              <a:buNone/>
            </a:pPr>
            <a:r>
              <a:rPr lang="ru-RU" sz="2800" b="1" dirty="0" smtClean="0"/>
              <a:t>У парашюта есть купол и стропы.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Сегодня на уроке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539552" y="2276872"/>
            <a:ext cx="7992888" cy="208823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Изделие «Парашют» в технике оригами</a:t>
            </a:r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dirty="0" smtClean="0"/>
              <a:t>Я хочу научиться делать «Парашют», чтобы…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Что нам понадобится?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Для этого вам понадобится:</a:t>
            </a:r>
          </a:p>
          <a:p>
            <a:r>
              <a:rPr lang="ru-RU" dirty="0" smtClean="0"/>
              <a:t> 1. Лист бумаги</a:t>
            </a:r>
          </a:p>
          <a:p>
            <a:r>
              <a:rPr lang="ru-RU" dirty="0" smtClean="0"/>
              <a:t> 2. Ножницы</a:t>
            </a:r>
          </a:p>
          <a:p>
            <a:r>
              <a:rPr lang="ru-RU" dirty="0" smtClean="0"/>
              <a:t> 3. Клей</a:t>
            </a:r>
          </a:p>
          <a:p>
            <a:r>
              <a:rPr lang="ru-RU" dirty="0" smtClean="0"/>
              <a:t> 4. Линейка</a:t>
            </a:r>
          </a:p>
          <a:p>
            <a:r>
              <a:rPr lang="ru-RU" dirty="0" smtClean="0"/>
              <a:t> 5. Карандаш</a:t>
            </a:r>
          </a:p>
          <a:p>
            <a:r>
              <a:rPr lang="ru-RU" dirty="0" smtClean="0"/>
              <a:t> 6. Немного терпения</a:t>
            </a:r>
          </a:p>
          <a:p>
            <a:r>
              <a:rPr lang="ru-RU" dirty="0" smtClean="0"/>
              <a:t> 7. Нитки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План действий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8147248" cy="443484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1. Сделаем купол парашюта</a:t>
            </a:r>
          </a:p>
          <a:p>
            <a:pPr>
              <a:buNone/>
            </a:pPr>
            <a:r>
              <a:rPr lang="ru-RU" dirty="0" smtClean="0"/>
              <a:t>2. Сделаем стропы парашюта</a:t>
            </a:r>
          </a:p>
          <a:p>
            <a:pPr>
              <a:buNone/>
            </a:pPr>
            <a:r>
              <a:rPr lang="ru-RU" dirty="0" smtClean="0"/>
              <a:t>3. Сделаем парашютиста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Приемы работы:</a:t>
            </a:r>
          </a:p>
          <a:p>
            <a:pPr marL="514350" indent="-514350">
              <a:buAutoNum type="arabicPeriod"/>
            </a:pPr>
            <a:r>
              <a:rPr lang="ru-RU" dirty="0" smtClean="0"/>
              <a:t>Сгибание бумаги</a:t>
            </a:r>
          </a:p>
          <a:p>
            <a:pPr marL="514350" indent="-514350">
              <a:buAutoNum type="arabicPeriod"/>
            </a:pPr>
            <a:r>
              <a:rPr lang="ru-RU" dirty="0" smtClean="0"/>
              <a:t>Склеивание</a:t>
            </a:r>
          </a:p>
          <a:p>
            <a:pPr marL="514350" indent="-514350">
              <a:buAutoNum type="arabicPeriod"/>
            </a:pPr>
            <a:r>
              <a:rPr lang="ru-RU" dirty="0" smtClean="0"/>
              <a:t>Работа по шаблону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Шаг 1 и 2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1. Вырезать квадрат.</a:t>
            </a:r>
          </a:p>
          <a:p>
            <a:pPr>
              <a:buNone/>
            </a:pPr>
            <a:r>
              <a:rPr lang="ru-RU" dirty="0" smtClean="0"/>
              <a:t>2. Согнуть лист на уголок, согнуть еще раз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5" name="Рисунок 4" descr="C:\Documents and Settings\Admin\Local Settings\Temporary Internet Files\Content.Word\img00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3068960"/>
            <a:ext cx="2160240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D:\картинки\выборочные картинки\Мои рисунки\img00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140968"/>
            <a:ext cx="2304256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D:\картинки\выборочные картинки\Мои рисунки\img00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3068960"/>
            <a:ext cx="2088232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Шаг 3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3. Раскрыть – пересечение сгибов будет серединой квадрата</a:t>
            </a:r>
            <a:endParaRPr lang="ru-RU" dirty="0"/>
          </a:p>
        </p:txBody>
      </p:sp>
      <p:pic>
        <p:nvPicPr>
          <p:cNvPr id="6" name="Рисунок 5" descr="D:\картинки\выборочные картинки\Мои рисунки\img00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3140968"/>
            <a:ext cx="2304256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Шаг 4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4. Отогнуть уголки к середине квадрата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6" name="Рисунок 5" descr="D:\картинки\выборочные картинки\Мои рисунки\img00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2636912"/>
            <a:ext cx="3024336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Шаг 5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35480"/>
            <a:ext cx="6635080" cy="444584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5. Отогнуть уголки в другую сторону, отогнуть уголки еще раз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D:\картинки\выборочные картинки\Мои рисунки\img01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996952"/>
            <a:ext cx="2880320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D:\картинки\выборочные картинки\Мои рисунки\img01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996952"/>
            <a:ext cx="2592288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Шаг 6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u="sng" dirty="0" smtClean="0"/>
              <a:t>СТРОПЫ</a:t>
            </a:r>
          </a:p>
          <a:p>
            <a:pPr>
              <a:buNone/>
            </a:pPr>
            <a:r>
              <a:rPr lang="ru-RU" dirty="0" smtClean="0"/>
              <a:t>отмерить нитки (2 способа) 2 раза - приклеить концы ниток под уголки , соединить нитки в один узелок</a:t>
            </a:r>
          </a:p>
          <a:p>
            <a:pPr algn="ctr"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D:\картинки\выборочные картинки\Мои рисунки\img01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3645024"/>
            <a:ext cx="1800200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Шаг 7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разделить остаток бумаги на 2 части и согнуть каждую часть пополам: обвести шаблон парашютиста и вырезать его, наклеить парашютиста к ниткам (закрепить обрезком бумаги)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D:\картинки\выборочные картинки\Мои рисунки\img01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3789040"/>
            <a:ext cx="2088232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Парашют готов</a:t>
            </a:r>
            <a:endParaRPr lang="ru-RU" dirty="0"/>
          </a:p>
        </p:txBody>
      </p:sp>
      <p:pic>
        <p:nvPicPr>
          <p:cNvPr id="5" name="Рисунок 4" descr="D:\картинки\выборочные картинки\Мои рисунки\img01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1916832"/>
            <a:ext cx="2952328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Подведем итоги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Что ты узнал на уроке?</a:t>
            </a:r>
          </a:p>
          <a:p>
            <a:r>
              <a:rPr lang="ru-RU" dirty="0" smtClean="0"/>
              <a:t>Что  делали на уроке?</a:t>
            </a:r>
          </a:p>
          <a:p>
            <a:r>
              <a:rPr lang="ru-RU" dirty="0" smtClean="0"/>
              <a:t>Что получилось? Что было самым трудным?</a:t>
            </a:r>
          </a:p>
          <a:p>
            <a:r>
              <a:rPr lang="ru-RU" dirty="0" smtClean="0"/>
              <a:t>Что понравилось? Запомнилось?</a:t>
            </a:r>
          </a:p>
          <a:p>
            <a:r>
              <a:rPr lang="ru-RU" dirty="0" smtClean="0"/>
              <a:t>Где можно использовать изделие?</a:t>
            </a:r>
          </a:p>
          <a:p>
            <a:r>
              <a:rPr lang="ru-RU" dirty="0" smtClean="0"/>
              <a:t>Как его </a:t>
            </a:r>
            <a:r>
              <a:rPr lang="ru-RU" smtClean="0"/>
              <a:t>можно украсить?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 презентации использованы материалы Интернета: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u="sng" dirty="0" smtClean="0">
                <a:hlinkClick r:id="rId2"/>
              </a:rPr>
              <a:t>http://nashi-detochki.ru/svoimirukamipodr.php?id=1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183</TotalTime>
  <Words>353</Words>
  <Application>Microsoft Office PowerPoint</Application>
  <PresentationFormat>Экран (4:3)</PresentationFormat>
  <Paragraphs>88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Поток</vt:lpstr>
      <vt:lpstr>  Полеты человека. Изделие парашют  (техника оригами)</vt:lpstr>
      <vt:lpstr>Презентация PowerPoint</vt:lpstr>
      <vt:lpstr>Презентация PowerPoint</vt:lpstr>
      <vt:lpstr> «Полеты человека»</vt:lpstr>
      <vt:lpstr>Летательные аппараты</vt:lpstr>
      <vt:lpstr>О чем идет речь?</vt:lpstr>
      <vt:lpstr>Презентация PowerPoint</vt:lpstr>
      <vt:lpstr>Еще одна загадка</vt:lpstr>
      <vt:lpstr>Презентация PowerPoint</vt:lpstr>
      <vt:lpstr> Что такое парашют?</vt:lpstr>
      <vt:lpstr>Сегодня на уроке</vt:lpstr>
      <vt:lpstr>Что нам понадобится?</vt:lpstr>
      <vt:lpstr>План действий</vt:lpstr>
      <vt:lpstr>Шаг 1 и 2</vt:lpstr>
      <vt:lpstr>Шаг 3</vt:lpstr>
      <vt:lpstr>Шаг 4</vt:lpstr>
      <vt:lpstr>Шаг 5</vt:lpstr>
      <vt:lpstr>Шаг 6</vt:lpstr>
      <vt:lpstr>Шаг 7</vt:lpstr>
      <vt:lpstr>Парашют готов</vt:lpstr>
      <vt:lpstr>Подведем итоги</vt:lpstr>
      <vt:lpstr>В презентации использованы материалы Интернета: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ветра. Изготовление вертушки</dc:title>
  <dc:creator>Лена</dc:creator>
  <cp:lastModifiedBy>Лилия</cp:lastModifiedBy>
  <cp:revision>23</cp:revision>
  <dcterms:created xsi:type="dcterms:W3CDTF">2012-09-17T14:03:44Z</dcterms:created>
  <dcterms:modified xsi:type="dcterms:W3CDTF">2020-05-17T20:08:13Z</dcterms:modified>
</cp:coreProperties>
</file>